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61" r:id="rId2"/>
    <p:sldId id="280" r:id="rId3"/>
    <p:sldId id="268" r:id="rId4"/>
    <p:sldId id="304" r:id="rId5"/>
    <p:sldId id="305" r:id="rId6"/>
    <p:sldId id="309" r:id="rId7"/>
    <p:sldId id="307" r:id="rId8"/>
  </p:sldIdLst>
  <p:sldSz cx="9144000" cy="5143500" type="screen16x9"/>
  <p:notesSz cx="6858000" cy="9144000"/>
  <p:embeddedFontLst>
    <p:embeddedFont>
      <p:font typeface="Nanum Gothic" panose="020B0604020202020204" charset="-127"/>
      <p:regular r:id="rId10"/>
      <p:bold r:id="rId11"/>
    </p:embeddedFont>
    <p:embeddedFont>
      <p:font typeface="Chelsea Market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5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1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7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8" r:id="rId4"/>
    <p:sldLayoutId id="2147483672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899720" y="1951006"/>
            <a:ext cx="3888902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br>
              <a:rPr lang="en-US" dirty="0"/>
            </a:br>
            <a:r>
              <a:rPr lang="en-US" dirty="0"/>
              <a:t>	ADCS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A10E5D45-1D6E-3ADF-1117-F0CB8713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29" y="550188"/>
            <a:ext cx="5544823" cy="40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1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determination 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Control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98668C7-48FE-D4DD-1DA2-5051FB2018E7}"/>
              </a:ext>
            </a:extLst>
          </p:cNvPr>
          <p:cNvSpPr/>
          <p:nvPr/>
        </p:nvSpPr>
        <p:spPr>
          <a:xfrm>
            <a:off x="98298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Actuators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45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Magnetometer</a:t>
            </a:r>
          </a:p>
        </p:txBody>
      </p:sp>
      <p:sp>
        <p:nvSpPr>
          <p:cNvPr id="4347" name="Google Shape;4347;p45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Sun sensor</a:t>
            </a:r>
            <a:endParaRPr sz="2400" dirty="0"/>
          </a:p>
        </p:txBody>
      </p:sp>
      <p:sp>
        <p:nvSpPr>
          <p:cNvPr id="4349" name="Google Shape;4349;p45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GPS</a:t>
            </a:r>
            <a:endParaRPr dirty="0"/>
          </a:p>
        </p:txBody>
      </p:sp>
      <p:sp>
        <p:nvSpPr>
          <p:cNvPr id="4351" name="Google Shape;4351;p45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IMU</a:t>
            </a:r>
            <a:endParaRPr dirty="0"/>
          </a:p>
        </p:txBody>
      </p:sp>
      <p:sp>
        <p:nvSpPr>
          <p:cNvPr id="4353" name="Google Shape;4353;p45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Sensors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02" name="Google Shape;4602;p45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403860" y="1789849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ADCS</a:t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629400" y="2769942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1D38C9-C670-C0CE-0257-96EB87BB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202" y="0"/>
            <a:ext cx="5491798" cy="47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ADCS 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CF6546A-9545-A509-6CBD-928F04B9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54" y="1804988"/>
            <a:ext cx="6757400" cy="17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Altitude Determination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1B4F2-44B1-F5E1-969C-F3A93E3D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3" y="1558648"/>
            <a:ext cx="6760802" cy="2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3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64350" y="378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Further Work</a:t>
            </a:r>
            <a:endParaRPr sz="3200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0"/>
            <a:ext cx="5769800" cy="212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Flight model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Mission subsystem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Improve hardware designs  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77637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41</Words>
  <Application>Microsoft Office PowerPoint</Application>
  <PresentationFormat>On-screen Show (16:9)</PresentationFormat>
  <Paragraphs>19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Chelsea Market</vt:lpstr>
      <vt:lpstr>Arial</vt:lpstr>
      <vt:lpstr>Nanum Gothic</vt:lpstr>
      <vt:lpstr>Know The Universe: Astronomy Lesson by Slidesgo</vt:lpstr>
      <vt:lpstr>  ADCS   Sub-System</vt:lpstr>
      <vt:lpstr>ADCS RESPONSIBILITIES</vt:lpstr>
      <vt:lpstr>ADCS Sensors</vt:lpstr>
      <vt:lpstr>ADCS Static Design</vt:lpstr>
      <vt:lpstr>ADCS Dynamic Design</vt:lpstr>
      <vt:lpstr>Altitude Determination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AliElfakharany</cp:lastModifiedBy>
  <cp:revision>5</cp:revision>
  <dcterms:modified xsi:type="dcterms:W3CDTF">2022-07-05T01:32:27Z</dcterms:modified>
</cp:coreProperties>
</file>